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127984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888"/>
            <a:ext cx="12798425" cy="7208201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2028" y="2524204"/>
            <a:ext cx="8153260" cy="1728236"/>
          </a:xfrm>
        </p:spPr>
        <p:txBody>
          <a:bodyPr anchor="b">
            <a:noAutofit/>
          </a:bodyPr>
          <a:lstStyle>
            <a:lvl1pPr algn="r">
              <a:defRPr sz="5668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2028" y="4252438"/>
            <a:ext cx="8153260" cy="1151490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79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59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397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19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996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79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59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3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245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5" y="639939"/>
            <a:ext cx="9024263" cy="3572992"/>
          </a:xfrm>
        </p:spPr>
        <p:txBody>
          <a:bodyPr anchor="ctr">
            <a:normAutofit/>
          </a:bodyPr>
          <a:lstStyle>
            <a:lvl1pPr algn="l">
              <a:defRPr sz="461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692885"/>
            <a:ext cx="9024263" cy="1649147"/>
          </a:xfrm>
        </p:spPr>
        <p:txBody>
          <a:bodyPr anchor="ctr">
            <a:normAutofit/>
          </a:bodyPr>
          <a:lstStyle>
            <a:lvl1pPr marL="0" indent="0" algn="l">
              <a:buNone/>
              <a:defRPr sz="188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3390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658" y="639939"/>
            <a:ext cx="8496733" cy="3173031"/>
          </a:xfrm>
        </p:spPr>
        <p:txBody>
          <a:bodyPr anchor="ctr">
            <a:normAutofit/>
          </a:bodyPr>
          <a:lstStyle>
            <a:lvl1pPr algn="l">
              <a:defRPr sz="461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34090" y="3812969"/>
            <a:ext cx="7583869" cy="399962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79923" indent="0">
              <a:buFontTx/>
              <a:buNone/>
              <a:defRPr/>
            </a:lvl2pPr>
            <a:lvl3pPr marL="959846" indent="0">
              <a:buFontTx/>
              <a:buNone/>
              <a:defRPr/>
            </a:lvl3pPr>
            <a:lvl4pPr marL="1439769" indent="0">
              <a:buFontTx/>
              <a:buNone/>
              <a:defRPr/>
            </a:lvl4pPr>
            <a:lvl5pPr marL="1919691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692885"/>
            <a:ext cx="9024263" cy="1649147"/>
          </a:xfrm>
        </p:spPr>
        <p:txBody>
          <a:bodyPr anchor="ctr">
            <a:normAutofit/>
          </a:bodyPr>
          <a:lstStyle>
            <a:lvl1pPr marL="0" indent="0" algn="l">
              <a:buNone/>
              <a:defRPr sz="188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68823" y="829714"/>
            <a:ext cx="639921" cy="613879"/>
          </a:xfrm>
          <a:prstGeom prst="rect">
            <a:avLst/>
          </a:prstGeom>
        </p:spPr>
        <p:txBody>
          <a:bodyPr vert="horz" lIns="95988" tIns="47994" rIns="95988" bIns="47994" rtlCol="0" anchor="ctr">
            <a:noAutofit/>
          </a:bodyPr>
          <a:lstStyle/>
          <a:p>
            <a:pPr lvl="0"/>
            <a:r>
              <a:rPr lang="en-US" sz="83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35346" y="3030216"/>
            <a:ext cx="639921" cy="613879"/>
          </a:xfrm>
          <a:prstGeom prst="rect">
            <a:avLst/>
          </a:prstGeom>
        </p:spPr>
        <p:txBody>
          <a:bodyPr vert="horz" lIns="95988" tIns="47994" rIns="95988" bIns="47994" rtlCol="0" anchor="ctr">
            <a:noAutofit/>
          </a:bodyPr>
          <a:lstStyle/>
          <a:p>
            <a:pPr lvl="0"/>
            <a:r>
              <a:rPr lang="en-US" sz="83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889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7525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5" y="2028141"/>
            <a:ext cx="9024263" cy="2724632"/>
          </a:xfrm>
        </p:spPr>
        <p:txBody>
          <a:bodyPr anchor="b">
            <a:normAutofit/>
          </a:bodyPr>
          <a:lstStyle>
            <a:lvl1pPr algn="l">
              <a:defRPr sz="461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752773"/>
            <a:ext cx="9024263" cy="1589259"/>
          </a:xfrm>
        </p:spPr>
        <p:txBody>
          <a:bodyPr anchor="t">
            <a:normAutofit/>
          </a:bodyPr>
          <a:lstStyle>
            <a:lvl1pPr marL="0" indent="0" algn="l">
              <a:buNone/>
              <a:defRPr sz="188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5043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658" y="639939"/>
            <a:ext cx="8496733" cy="3173031"/>
          </a:xfrm>
        </p:spPr>
        <p:txBody>
          <a:bodyPr anchor="ctr">
            <a:normAutofit/>
          </a:bodyPr>
          <a:lstStyle>
            <a:lvl1pPr algn="l">
              <a:defRPr sz="461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11023" y="4212932"/>
            <a:ext cx="9024264" cy="539841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1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79923" indent="0">
              <a:buFontTx/>
              <a:buNone/>
              <a:defRPr/>
            </a:lvl2pPr>
            <a:lvl3pPr marL="959846" indent="0">
              <a:buFontTx/>
              <a:buNone/>
              <a:defRPr/>
            </a:lvl3pPr>
            <a:lvl4pPr marL="1439769" indent="0">
              <a:buFontTx/>
              <a:buNone/>
              <a:defRPr/>
            </a:lvl4pPr>
            <a:lvl5pPr marL="1919691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752773"/>
            <a:ext cx="9024263" cy="1589259"/>
          </a:xfrm>
        </p:spPr>
        <p:txBody>
          <a:bodyPr anchor="t">
            <a:normAutofit/>
          </a:bodyPr>
          <a:lstStyle>
            <a:lvl1pPr marL="0" indent="0" algn="l">
              <a:buNone/>
              <a:defRPr sz="188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68823" y="829714"/>
            <a:ext cx="639921" cy="613879"/>
          </a:xfrm>
          <a:prstGeom prst="rect">
            <a:avLst/>
          </a:prstGeom>
        </p:spPr>
        <p:txBody>
          <a:bodyPr vert="horz" lIns="95988" tIns="47994" rIns="95988" bIns="47994" rtlCol="0" anchor="ctr">
            <a:noAutofit/>
          </a:bodyPr>
          <a:lstStyle/>
          <a:p>
            <a:pPr lvl="0"/>
            <a:r>
              <a:rPr lang="en-US" sz="83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335346" y="3030216"/>
            <a:ext cx="639921" cy="613879"/>
          </a:xfrm>
          <a:prstGeom prst="rect">
            <a:avLst/>
          </a:prstGeom>
        </p:spPr>
        <p:txBody>
          <a:bodyPr vert="horz" lIns="95988" tIns="47994" rIns="95988" bIns="47994" rtlCol="0" anchor="ctr">
            <a:noAutofit/>
          </a:bodyPr>
          <a:lstStyle/>
          <a:p>
            <a:pPr lvl="0"/>
            <a:r>
              <a:rPr lang="en-US" sz="839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1182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11" y="639939"/>
            <a:ext cx="9015377" cy="3173031"/>
          </a:xfrm>
        </p:spPr>
        <p:txBody>
          <a:bodyPr anchor="ctr">
            <a:normAutofit/>
          </a:bodyPr>
          <a:lstStyle>
            <a:lvl1pPr algn="l">
              <a:defRPr sz="461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11023" y="4212932"/>
            <a:ext cx="9024264" cy="539841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19">
                <a:solidFill>
                  <a:schemeClr val="accent1"/>
                </a:solidFill>
              </a:defRPr>
            </a:lvl1pPr>
            <a:lvl2pPr marL="479923" indent="0">
              <a:buFontTx/>
              <a:buNone/>
              <a:defRPr/>
            </a:lvl2pPr>
            <a:lvl3pPr marL="959846" indent="0">
              <a:buFontTx/>
              <a:buNone/>
              <a:defRPr/>
            </a:lvl3pPr>
            <a:lvl4pPr marL="1439769" indent="0">
              <a:buFontTx/>
              <a:buNone/>
              <a:defRPr/>
            </a:lvl4pPr>
            <a:lvl5pPr marL="1919691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752773"/>
            <a:ext cx="9024263" cy="1589259"/>
          </a:xfrm>
        </p:spPr>
        <p:txBody>
          <a:bodyPr anchor="t">
            <a:normAutofit/>
          </a:bodyPr>
          <a:lstStyle>
            <a:lvl1pPr marL="0" indent="0" algn="l">
              <a:buNone/>
              <a:defRPr sz="188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91746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9236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63982" y="639939"/>
            <a:ext cx="1369640" cy="5512808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025" y="639939"/>
            <a:ext cx="7411319" cy="551280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142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779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2791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5" y="2835286"/>
            <a:ext cx="9024263" cy="1917487"/>
          </a:xfrm>
        </p:spPr>
        <p:txBody>
          <a:bodyPr anchor="b"/>
          <a:lstStyle>
            <a:lvl1pPr algn="l">
              <a:defRPr sz="419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5" y="4752773"/>
            <a:ext cx="9024263" cy="903221"/>
          </a:xfrm>
        </p:spPr>
        <p:txBody>
          <a:bodyPr anchor="t"/>
          <a:lstStyle>
            <a:lvl1pPr marL="0" indent="0" algn="l">
              <a:buNone/>
              <a:defRPr sz="20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79923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097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025" y="2268118"/>
            <a:ext cx="4392147" cy="407391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43143" y="2268119"/>
            <a:ext cx="4392146" cy="40739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098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357" y="2268532"/>
            <a:ext cx="4393814" cy="604942"/>
          </a:xfrm>
        </p:spPr>
        <p:txBody>
          <a:bodyPr anchor="b">
            <a:noAutofit/>
          </a:bodyPr>
          <a:lstStyle>
            <a:lvl1pPr marL="0" indent="0">
              <a:buNone/>
              <a:defRPr sz="2519" b="0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9357" y="2873474"/>
            <a:ext cx="4393814" cy="346855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41477" y="2268532"/>
            <a:ext cx="4393809" cy="604942"/>
          </a:xfrm>
        </p:spPr>
        <p:txBody>
          <a:bodyPr anchor="b">
            <a:noAutofit/>
          </a:bodyPr>
          <a:lstStyle>
            <a:lvl1pPr marL="0" indent="0">
              <a:buNone/>
              <a:defRPr sz="2519" b="0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41479" y="2873474"/>
            <a:ext cx="4393808" cy="346855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699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4" y="639939"/>
            <a:ext cx="9024263" cy="138653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033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453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4" y="1573188"/>
            <a:ext cx="4046251" cy="1342093"/>
          </a:xfrm>
        </p:spPr>
        <p:txBody>
          <a:bodyPr anchor="b">
            <a:normAutofit/>
          </a:bodyPr>
          <a:lstStyle>
            <a:lvl1pPr>
              <a:defRPr sz="2099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7245" y="540552"/>
            <a:ext cx="4738043" cy="580148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1024" y="2915281"/>
            <a:ext cx="4046251" cy="2713073"/>
          </a:xfrm>
        </p:spPr>
        <p:txBody>
          <a:bodyPr>
            <a:normAutofit/>
          </a:bodyPr>
          <a:lstStyle>
            <a:lvl1pPr marL="0" indent="0">
              <a:buNone/>
              <a:defRPr sz="1470"/>
            </a:lvl1pPr>
            <a:lvl2pPr marL="479779" indent="0">
              <a:buNone/>
              <a:defRPr sz="1470"/>
            </a:lvl2pPr>
            <a:lvl3pPr marL="959558" indent="0">
              <a:buNone/>
              <a:defRPr sz="1260"/>
            </a:lvl3pPr>
            <a:lvl4pPr marL="1439337" indent="0">
              <a:buNone/>
              <a:defRPr sz="1050"/>
            </a:lvl4pPr>
            <a:lvl5pPr marL="1919115" indent="0">
              <a:buNone/>
              <a:defRPr sz="1050"/>
            </a:lvl5pPr>
            <a:lvl6pPr marL="2398894" indent="0">
              <a:buNone/>
              <a:defRPr sz="1050"/>
            </a:lvl6pPr>
            <a:lvl7pPr marL="2878673" indent="0">
              <a:buNone/>
              <a:defRPr sz="1050"/>
            </a:lvl7pPr>
            <a:lvl8pPr marL="3358452" indent="0">
              <a:buNone/>
              <a:defRPr sz="1050"/>
            </a:lvl8pPr>
            <a:lvl9pPr marL="3838231" indent="0">
              <a:buNone/>
              <a:defRPr sz="10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1891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025" y="5039519"/>
            <a:ext cx="9024262" cy="594944"/>
          </a:xfrm>
        </p:spPr>
        <p:txBody>
          <a:bodyPr anchor="b">
            <a:normAutofit/>
          </a:bodyPr>
          <a:lstStyle>
            <a:lvl1pPr algn="l">
              <a:defRPr sz="2519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1024" y="639939"/>
            <a:ext cx="9024263" cy="40371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79923" indent="0">
              <a:buNone/>
              <a:defRPr sz="1680"/>
            </a:lvl2pPr>
            <a:lvl3pPr marL="959846" indent="0">
              <a:buNone/>
              <a:defRPr sz="1680"/>
            </a:lvl3pPr>
            <a:lvl4pPr marL="1439769" indent="0">
              <a:buNone/>
              <a:defRPr sz="1680"/>
            </a:lvl4pPr>
            <a:lvl5pPr marL="1919691" indent="0">
              <a:buNone/>
              <a:defRPr sz="1680"/>
            </a:lvl5pPr>
            <a:lvl6pPr marL="2399614" indent="0">
              <a:buNone/>
              <a:defRPr sz="1680"/>
            </a:lvl6pPr>
            <a:lvl7pPr marL="2879537" indent="0">
              <a:buNone/>
              <a:defRPr sz="1680"/>
            </a:lvl7pPr>
            <a:lvl8pPr marL="3359460" indent="0">
              <a:buNone/>
              <a:defRPr sz="1680"/>
            </a:lvl8pPr>
            <a:lvl9pPr marL="3839383" indent="0">
              <a:buNone/>
              <a:defRPr sz="168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1025" y="5634463"/>
            <a:ext cx="9024262" cy="707569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79923" indent="0">
              <a:buNone/>
              <a:defRPr sz="1260"/>
            </a:lvl2pPr>
            <a:lvl3pPr marL="959846" indent="0">
              <a:buNone/>
              <a:defRPr sz="1050"/>
            </a:lvl3pPr>
            <a:lvl4pPr marL="1439769" indent="0">
              <a:buNone/>
              <a:defRPr sz="945"/>
            </a:lvl4pPr>
            <a:lvl5pPr marL="1919691" indent="0">
              <a:buNone/>
              <a:defRPr sz="945"/>
            </a:lvl5pPr>
            <a:lvl6pPr marL="2399614" indent="0">
              <a:buNone/>
              <a:defRPr sz="945"/>
            </a:lvl6pPr>
            <a:lvl7pPr marL="2879537" indent="0">
              <a:buNone/>
              <a:defRPr sz="945"/>
            </a:lvl7pPr>
            <a:lvl8pPr marL="3359460" indent="0">
              <a:buNone/>
              <a:defRPr sz="945"/>
            </a:lvl8pPr>
            <a:lvl9pPr marL="3839383" indent="0">
              <a:buNone/>
              <a:defRPr sz="94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708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888"/>
            <a:ext cx="12798425" cy="7208201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1024" y="639939"/>
            <a:ext cx="9024263" cy="13865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024" y="2268119"/>
            <a:ext cx="9024263" cy="4073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3514" y="6342032"/>
            <a:ext cx="95729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C6C91-1792-4F1F-BB02-889FCEDC0844}" type="datetimeFigureOut">
              <a:rPr lang="zh-TW" altLang="en-US" smtClean="0"/>
              <a:t>2025/11/25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1024" y="6342032"/>
            <a:ext cx="661085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17960" y="6342032"/>
            <a:ext cx="71732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accent1"/>
                </a:solidFill>
              </a:defRPr>
            </a:lvl1pPr>
          </a:lstStyle>
          <a:p>
            <a:fld id="{77F5D807-A07B-425B-840C-E200FCE1C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28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79923" rtl="0" eaLnBrk="1" latinLnBrk="0" hangingPunct="1">
        <a:spcBef>
          <a:spcPct val="0"/>
        </a:spcBef>
        <a:buNone/>
        <a:defRPr sz="3779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9942" indent="-359942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8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79875" indent="-299952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99807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79730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59653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39576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119498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599421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079344" indent="-239961" algn="l" defTabSz="479923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1pPr>
      <a:lvl2pPr marL="479923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2pPr>
      <a:lvl3pPr marL="959846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3pPr>
      <a:lvl4pPr marL="1439769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4pPr>
      <a:lvl5pPr marL="1919691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5pPr>
      <a:lvl6pPr marL="2399614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6pPr>
      <a:lvl7pPr marL="2879537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7pPr>
      <a:lvl8pPr marL="3359460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8pPr>
      <a:lvl9pPr marL="3839383" algn="l" defTabSz="479923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43CE66E-9A4A-3C04-E3A0-A00C823A5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23FEE6C-07B6-6058-A1CA-2AFDE4F78C65}"/>
              </a:ext>
            </a:extLst>
          </p:cNvPr>
          <p:cNvSpPr txBox="1"/>
          <p:nvPr/>
        </p:nvSpPr>
        <p:spPr>
          <a:xfrm>
            <a:off x="971550" y="919956"/>
            <a:ext cx="21621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A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B65A486-9B10-B8C1-0E38-CB4D7EBE17B5}"/>
              </a:ext>
            </a:extLst>
          </p:cNvPr>
          <p:cNvSpPr txBox="1"/>
          <p:nvPr/>
        </p:nvSpPr>
        <p:spPr>
          <a:xfrm>
            <a:off x="1076324" y="2481519"/>
            <a:ext cx="4057651" cy="256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altLang="zh-TW" sz="3600" dirty="0"/>
              <a:t>40</a:t>
            </a:r>
            <a:r>
              <a:rPr lang="zh-TW" altLang="en-US" sz="3600" dirty="0"/>
              <a:t>公分的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水豚卡比巴拉抱枕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一個</a:t>
            </a:r>
            <a:endParaRPr lang="en-US" altLang="zh-TW" sz="3600" dirty="0"/>
          </a:p>
          <a:p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45319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C6B12-1FFD-6E3D-33D2-01676511A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2EE13FE-47CA-C32B-CF73-20D3DB6D3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FBBAB53-6D04-81DD-DB25-F04A0D5B9493}"/>
              </a:ext>
            </a:extLst>
          </p:cNvPr>
          <p:cNvSpPr txBox="1"/>
          <p:nvPr/>
        </p:nvSpPr>
        <p:spPr>
          <a:xfrm>
            <a:off x="971550" y="919956"/>
            <a:ext cx="21621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B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8C7CC89-038A-F323-997E-73D666B41D88}"/>
              </a:ext>
            </a:extLst>
          </p:cNvPr>
          <p:cNvSpPr txBox="1"/>
          <p:nvPr/>
        </p:nvSpPr>
        <p:spPr>
          <a:xfrm>
            <a:off x="1076324" y="2481519"/>
            <a:ext cx="4057651" cy="256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TW" altLang="en-US" sz="3600" dirty="0"/>
              <a:t>超級萌的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可愛毛絨吊飾一個</a:t>
            </a:r>
            <a:endParaRPr lang="en-US" altLang="zh-TW" sz="3600" dirty="0"/>
          </a:p>
          <a:p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0422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F8DBB-6F31-1617-8AFA-E4B18EB82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F1B2261-1AEA-799A-7638-0F7136AF4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1B08F24-1187-7869-2707-71C9189717B0}"/>
              </a:ext>
            </a:extLst>
          </p:cNvPr>
          <p:cNvSpPr txBox="1"/>
          <p:nvPr/>
        </p:nvSpPr>
        <p:spPr>
          <a:xfrm>
            <a:off x="971550" y="919956"/>
            <a:ext cx="21621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C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3ED1B9D-2FE2-8963-1FC0-583DC2A86136}"/>
              </a:ext>
            </a:extLst>
          </p:cNvPr>
          <p:cNvSpPr txBox="1"/>
          <p:nvPr/>
        </p:nvSpPr>
        <p:spPr>
          <a:xfrm>
            <a:off x="1076324" y="2481519"/>
            <a:ext cx="4057651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TW" altLang="en-US" sz="3600" dirty="0"/>
              <a:t>多種樣式可選的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壓克力吊飾一個</a:t>
            </a:r>
          </a:p>
        </p:txBody>
      </p:sp>
    </p:spTree>
    <p:extLst>
      <p:ext uri="{BB962C8B-B14F-4D97-AF65-F5344CB8AC3E}">
        <p14:creationId xmlns:p14="http://schemas.microsoft.com/office/powerpoint/2010/main" val="1721705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1E0DA0-E859-4811-A777-66B6D3C9C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3F82DEC-E680-A8B0-2220-64F0B0A7B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B296922-4AD4-B3D9-CD85-95275E927086}"/>
              </a:ext>
            </a:extLst>
          </p:cNvPr>
          <p:cNvSpPr txBox="1"/>
          <p:nvPr/>
        </p:nvSpPr>
        <p:spPr>
          <a:xfrm>
            <a:off x="971550" y="919956"/>
            <a:ext cx="28479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D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1943BA-374D-D9B1-A1E9-0F4D598D8A80}"/>
              </a:ext>
            </a:extLst>
          </p:cNvPr>
          <p:cNvSpPr txBox="1"/>
          <p:nvPr/>
        </p:nvSpPr>
        <p:spPr>
          <a:xfrm>
            <a:off x="1076324" y="2481519"/>
            <a:ext cx="4057651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TW" altLang="en-US" sz="3600" dirty="0"/>
              <a:t>多種樣式可選的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隨身筆記本一本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2814963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BBDD1-C84C-92AF-8762-55CBD5062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6872895-3BE3-2C54-0B6E-56C21E3D2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66FFAD7-341F-3287-E68D-F933EDA4FF97}"/>
              </a:ext>
            </a:extLst>
          </p:cNvPr>
          <p:cNvSpPr txBox="1"/>
          <p:nvPr/>
        </p:nvSpPr>
        <p:spPr>
          <a:xfrm>
            <a:off x="971550" y="919956"/>
            <a:ext cx="28479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E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2D0364A-8177-4C8E-9B43-665DF32FFFA0}"/>
              </a:ext>
            </a:extLst>
          </p:cNvPr>
          <p:cNvSpPr txBox="1"/>
          <p:nvPr/>
        </p:nvSpPr>
        <p:spPr>
          <a:xfrm>
            <a:off x="1076324" y="2481519"/>
            <a:ext cx="4057651" cy="2010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TW" altLang="en-US" sz="3600" dirty="0"/>
              <a:t>多種樣式可選的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大張可愛貼紙一張</a:t>
            </a:r>
          </a:p>
        </p:txBody>
      </p:sp>
    </p:spTree>
    <p:extLst>
      <p:ext uri="{BB962C8B-B14F-4D97-AF65-F5344CB8AC3E}">
        <p14:creationId xmlns:p14="http://schemas.microsoft.com/office/powerpoint/2010/main" val="4122563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FB039-D3FA-742A-C65B-82BF86979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A0C39DA-D559-CC62-FD5C-EA04ACD67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4387" y="834231"/>
            <a:ext cx="5731669" cy="57316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CCD7468-3690-0A3B-1476-C62CBDDF041E}"/>
              </a:ext>
            </a:extLst>
          </p:cNvPr>
          <p:cNvSpPr txBox="1"/>
          <p:nvPr/>
        </p:nvSpPr>
        <p:spPr>
          <a:xfrm>
            <a:off x="971550" y="919956"/>
            <a:ext cx="28479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F</a:t>
            </a:r>
            <a:r>
              <a:rPr lang="zh-TW" altLang="en-US" sz="8000" dirty="0">
                <a:latin typeface="Noto Sans HK Black" panose="020B0200000000000000" pitchFamily="34" charset="-120"/>
                <a:ea typeface="Noto Sans HK Black" panose="020B0200000000000000" pitchFamily="34" charset="-120"/>
              </a:rPr>
              <a:t> 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2912037-F2F7-F1FC-6CDC-6ED8D707B4D0}"/>
              </a:ext>
            </a:extLst>
          </p:cNvPr>
          <p:cNvSpPr txBox="1"/>
          <p:nvPr/>
        </p:nvSpPr>
        <p:spPr>
          <a:xfrm>
            <a:off x="1076324" y="2481519"/>
            <a:ext cx="4057651" cy="256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TW" altLang="en-US" sz="3600" dirty="0"/>
              <a:t>多種樣式可選的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水豚卡比巴拉</a:t>
            </a:r>
            <a:endParaRPr lang="en-US" altLang="zh-TW" sz="3600" dirty="0"/>
          </a:p>
          <a:p>
            <a:pPr>
              <a:spcBef>
                <a:spcPts val="1000"/>
              </a:spcBef>
            </a:pPr>
            <a:r>
              <a:rPr lang="zh-TW" altLang="en-US" sz="3600" dirty="0"/>
              <a:t>小張可愛貼紙一張</a:t>
            </a:r>
          </a:p>
          <a:p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336844412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黃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239</TotalTime>
  <Words>103</Words>
  <Application>Microsoft Office PowerPoint</Application>
  <PresentationFormat>自訂</PresentationFormat>
  <Paragraphs>24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Noto Sans HK Black</vt:lpstr>
      <vt:lpstr>Arial</vt:lpstr>
      <vt:lpstr>Trebuchet MS</vt:lpstr>
      <vt:lpstr>Wingdings 3</vt:lpstr>
      <vt:lpstr>多面向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1</cp:revision>
  <dcterms:created xsi:type="dcterms:W3CDTF">2025-11-25T08:47:01Z</dcterms:created>
  <dcterms:modified xsi:type="dcterms:W3CDTF">2025-11-25T12:46:29Z</dcterms:modified>
</cp:coreProperties>
</file>

<file path=docProps/thumbnail.jpeg>
</file>